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715000" type="screen16x10"/>
  <p:notesSz cx="7102475" cy="10234613"/>
  <p:defaultTextStyle>
    <a:defPPr>
      <a:defRPr lang="zh-CN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69DC7-FA99-BD93-5CB3-91B8208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2E8B43-AD04-503F-4650-4072ED31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FC9D-9220-4580-9841-F2E25281316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001B21-27B3-0762-F93D-96426683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B6D361-D29D-F340-53DF-072948B9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51-89F1-4912-AA07-01D49628C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56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FAD13B1-94DB-8B43-55FC-F8C7C8B9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470805-077C-79BA-EBCF-BED6D31AE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BCF6D3-3B1F-84B1-D847-BE16CA131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FC9D-9220-4580-9841-F2E252813162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98E7D7-9048-1033-0520-CA62ADF91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1703FA-407A-ADA8-30DF-0FB732302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70C51-89F1-4912-AA07-01D49628C6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63C415C-E08F-39F6-50E2-EAC44763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283DE9-D1C0-2120-410B-669BAC48F9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9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86B3845-E5E5-09B0-E929-7706E00D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9D49EC-6486-9312-4FDD-1DB670EE5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5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96BD53E-C4C8-BA4E-9E61-C515597C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E27D8B-22B4-7518-7A5E-1ABC176DB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3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69649C2-F2FB-6E8E-36DB-F67A7F3C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18509A-A599-2401-C742-87DB13339A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1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A9DE501-E0E4-551B-1154-CBF606C4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1A0276-95CD-8EE1-417A-CE95681C3D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3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ABFDAF9-A4C5-E294-A1D1-1357119F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FEF550-DD72-C7A7-D73F-845521181A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2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842B6DD-3DCA-EBAE-53E1-7B6D31BB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CC2FD9-BA36-395B-7E74-978F96F2DC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5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051CA28-E66B-1A81-430C-398EDDC5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8D4DB7-AE59-4CD6-41BA-BAE0942AC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3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5B10911-B15A-5566-2590-1651AB8C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81373A-6083-D974-3D43-C6195551F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8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E404243-512D-953C-0C3F-309412AD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916B72-6122-5DB9-A3F9-00E434B581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94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343D3C1-0EEE-8F57-AA86-CCBD533D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94D470-9451-BC40-C600-2C591588FF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5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C826EE8-E140-742A-F299-C4E37EF8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8AC56A-0CB2-00D2-288E-708CA4FC78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17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159B87A-4413-BACA-CAF1-9F153698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057880-7E37-5D2C-B243-F7EE198E74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6B95E60-389A-2927-49ED-E029A078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675FBC-617D-EADC-9BE3-25BFEB7B1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D8258F4-BCA4-D14E-7D54-50CAED73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D6BC42-BA89-FB5B-B974-019B7932A3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85E85AC-76B9-4E2F-F8B2-53867652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F06965-6095-8F95-70BF-1395F8069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9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B8B6440-56F0-C059-7602-0BAF3B54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FD9CF9-68D4-35F2-15F0-430D0A235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68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0C9DB8A-E473-443C-79B2-683863F8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0F7C12-7916-97F7-370A-9B6171D2C4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4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8A01828-E14F-CFB0-0EC2-F6383036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04FAAA-9D8E-1187-C877-91E9FA8A22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98FFF8E-F74F-43EB-696B-7D7BD42A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C0CC86-5B74-D19F-5537-EF1A5F5B93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9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F181A46-9EE3-5B9C-4625-C0E59F96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746695-602E-3808-2F8F-B66B378C6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7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45B9937-1996-B87B-966D-1DD3C521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83591D-D2D5-499C-A29C-453D65CB30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7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784FE25-C2FB-FCC2-7F3E-C830BC63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8E7645-5CAB-75BD-1B2B-3D978C35E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CAF3D48-8F58-FA3E-F87E-CFAB379A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4A180E-40CA-1FB5-6338-2ACEFD1D18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0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DD26566-BEBF-83E8-7DA5-88796BA4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B72E2F-6893-E2C5-071C-CA0F1C1D4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45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DBEFEDE-D800-75CA-7B2F-BCC069BFD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4B6741-B7A0-A6DC-CC85-7E91832AB4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16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E646FB5-10B4-DDB6-E0CC-35E20735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F8173F8-0F58-B36B-D0E1-741159CEB4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12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5E6F5EA-788C-952A-2982-94BE18DC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B5F256-0EFF-B549-7079-6B61C942E0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0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EDA078F-314A-6D94-F7AC-7654FCB6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22066F-AFA6-5EBD-8697-05B045AAE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5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A5A2D0D-6E77-194C-0B57-84465D56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B7BC86-84E8-1878-3ED9-E4F77A127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0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FC06598-6B85-90F0-94CA-C5166231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08E2EA-A574-6F9B-FBAB-806CD69A5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0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288936E-3D46-9323-5089-918EB29C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F3FDE4-D5BE-D8DA-5684-BF175356AF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9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89CE5D8-B6A8-55CD-2744-FD9C8F55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8F0BCA-4CBA-F6D3-1287-E0B4CE34E0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A210918-C4B5-48B2-9BD9-A7B7EECAF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432EFF-1889-772F-737C-5E8C5D7B6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17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AD740E9-EEC6-12B9-B0A3-C7782EFC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632167-4069-36DE-B80B-961A71A9B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40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4B3FEE1-A077-2CAB-DB2C-90F572A0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8B316B-D9F3-A88E-62F0-E00C68186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3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996EB09-360B-D518-0757-F891CE91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8856FC6-B815-B36B-59AC-C519212FFF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80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466DD66-20D0-5C37-48DB-BA8C899B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AA1218-3C80-9353-D67E-D5EB3EE517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88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D693192-1F6A-B5C9-E91E-77AE8BCD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EDC993-606E-547B-1C52-BA4A1EB9F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9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6A76295-A0D6-CBB9-FFF7-2D2D62BA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2AF65D-9FD0-2520-498C-0FBB0C5056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4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306A7F3-398D-1402-220D-AECCBA88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851AFC-F101-A0E1-4708-78388AF7F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7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0B3538D-997B-07BE-2537-A9A1AD73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0BF5B8-0874-F80D-A97D-818B39C36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B3E6285-2937-0C21-0F27-2C3E26E3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CC430A-53F9-571E-D4BA-5B780CECE2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3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0B92348-1C3E-FFD5-2785-95E49928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2AD596-0FDB-91CB-A8DF-600A2EB9C9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6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全屏显示(16:10)</PresentationFormat>
  <Paragraphs>0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Rise</dc:creator>
  <cp:lastModifiedBy>Zhao Rise</cp:lastModifiedBy>
  <cp:revision>1</cp:revision>
  <dcterms:created xsi:type="dcterms:W3CDTF">2023-07-03T07:23:00Z</dcterms:created>
  <dcterms:modified xsi:type="dcterms:W3CDTF">2023-07-03T07:23:00Z</dcterms:modified>
</cp:coreProperties>
</file>